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2C53A-4F09-457C-A74B-92B28C5BDA01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FA8C3-92B0-4871-B6FF-4653EE83F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255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2C53A-4F09-457C-A74B-92B28C5BDA01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FA8C3-92B0-4871-B6FF-4653EE83F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705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2C53A-4F09-457C-A74B-92B28C5BDA01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FA8C3-92B0-4871-B6FF-4653EE83F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091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2C53A-4F09-457C-A74B-92B28C5BDA01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FA8C3-92B0-4871-B6FF-4653EE83F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088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2C53A-4F09-457C-A74B-92B28C5BDA01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FA8C3-92B0-4871-B6FF-4653EE83F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768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2C53A-4F09-457C-A74B-92B28C5BDA01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FA8C3-92B0-4871-B6FF-4653EE83F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289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2C53A-4F09-457C-A74B-92B28C5BDA01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FA8C3-92B0-4871-B6FF-4653EE83F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717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2C53A-4F09-457C-A74B-92B28C5BDA01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FA8C3-92B0-4871-B6FF-4653EE83F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36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2C53A-4F09-457C-A74B-92B28C5BDA01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FA8C3-92B0-4871-B6FF-4653EE83F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644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2C53A-4F09-457C-A74B-92B28C5BDA01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FA8C3-92B0-4871-B6FF-4653EE83F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518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2C53A-4F09-457C-A74B-92B28C5BDA01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FA8C3-92B0-4871-B6FF-4653EE83F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307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2C53A-4F09-457C-A74B-92B28C5BDA01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FA8C3-92B0-4871-B6FF-4653EE83F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217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Sun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Fusion:  E = mc</a:t>
            </a:r>
            <a:r>
              <a:rPr lang="en-US" baseline="30000" dirty="0" smtClean="0">
                <a:solidFill>
                  <a:schemeClr val="tx1"/>
                </a:solidFill>
              </a:rPr>
              <a:t>2</a:t>
            </a:r>
          </a:p>
          <a:p>
            <a:pPr algn="l"/>
            <a:r>
              <a:rPr lang="en-US" baseline="30000" dirty="0" smtClean="0">
                <a:solidFill>
                  <a:schemeClr val="tx1"/>
                </a:solidFill>
              </a:rPr>
              <a:t>What is Plasma?  The 4th state of matter containing charged particles.</a:t>
            </a:r>
            <a:endParaRPr lang="en-US" baseline="30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254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Sun’s Layers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Core (hottest)</a:t>
            </a:r>
          </a:p>
          <a:p>
            <a:r>
              <a:rPr lang="en-US" dirty="0" err="1" smtClean="0"/>
              <a:t>Radiative</a:t>
            </a:r>
            <a:r>
              <a:rPr lang="en-US" dirty="0"/>
              <a:t> </a:t>
            </a:r>
            <a:r>
              <a:rPr lang="en-US" dirty="0" smtClean="0"/>
              <a:t>zone</a:t>
            </a:r>
          </a:p>
          <a:p>
            <a:r>
              <a:rPr lang="en-US" dirty="0" smtClean="0"/>
              <a:t>Convection zone</a:t>
            </a:r>
          </a:p>
          <a:p>
            <a:r>
              <a:rPr lang="en-US" dirty="0" smtClean="0"/>
              <a:t>Photosphere (coolest)—visible surface of sun</a:t>
            </a:r>
          </a:p>
          <a:p>
            <a:r>
              <a:rPr lang="en-US" dirty="0" smtClean="0"/>
              <a:t>The sun’s atmosphere:</a:t>
            </a:r>
          </a:p>
          <a:p>
            <a:pPr lvl="1"/>
            <a:r>
              <a:rPr lang="en-US" dirty="0" smtClean="0"/>
              <a:t>Chromosphere (solar prominences are dense clouds of material suspended above the surface by </a:t>
            </a:r>
            <a:r>
              <a:rPr lang="en-US" dirty="0" err="1" smtClean="0"/>
              <a:t>magneticfields</a:t>
            </a:r>
            <a:endParaRPr lang="en-US" dirty="0" smtClean="0"/>
          </a:p>
          <a:p>
            <a:pPr lvl="1"/>
            <a:r>
              <a:rPr lang="en-US" dirty="0" smtClean="0"/>
              <a:t>Corona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110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Solar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Sunspots move from left to right.</a:t>
            </a:r>
          </a:p>
          <a:p>
            <a:pPr lvl="1"/>
            <a:r>
              <a:rPr lang="en-US" dirty="0" smtClean="0"/>
              <a:t>11 year cycle</a:t>
            </a:r>
          </a:p>
          <a:p>
            <a:r>
              <a:rPr lang="en-US" dirty="0" smtClean="0"/>
              <a:t>Solar wind is a stream of charged particles</a:t>
            </a:r>
          </a:p>
          <a:p>
            <a:pPr lvl="1"/>
            <a:r>
              <a:rPr lang="en-US" dirty="0" smtClean="0"/>
              <a:t>Aurora</a:t>
            </a:r>
          </a:p>
          <a:p>
            <a:pPr lvl="2"/>
            <a:r>
              <a:rPr lang="en-US" dirty="0" smtClean="0"/>
              <a:t>Displays of color and light in the upper atmosphere caused by solar wind interacting with Earth’s magnetic field and </a:t>
            </a:r>
            <a:r>
              <a:rPr lang="en-US" smtClean="0"/>
              <a:t>upper atmosphere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092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101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The Sun</vt:lpstr>
      <vt:lpstr>The Sun’s Layers</vt:lpstr>
      <vt:lpstr>Solar Features</vt:lpstr>
    </vt:vector>
  </TitlesOfParts>
  <Company>Louisburg USD #416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Sun</dc:title>
  <dc:creator>Windows User</dc:creator>
  <cp:lastModifiedBy>Windows User</cp:lastModifiedBy>
  <cp:revision>6</cp:revision>
  <dcterms:created xsi:type="dcterms:W3CDTF">2015-03-26T19:21:45Z</dcterms:created>
  <dcterms:modified xsi:type="dcterms:W3CDTF">2015-03-26T19:36:52Z</dcterms:modified>
</cp:coreProperties>
</file>